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6"/>
  </p:notesMasterIdLst>
  <p:handoutMasterIdLst>
    <p:handoutMasterId r:id="rId27"/>
  </p:handoutMasterIdLst>
  <p:sldIdLst>
    <p:sldId id="446" r:id="rId5"/>
    <p:sldId id="453" r:id="rId6"/>
    <p:sldId id="454" r:id="rId7"/>
    <p:sldId id="449" r:id="rId8"/>
    <p:sldId id="455" r:id="rId9"/>
    <p:sldId id="456" r:id="rId10"/>
    <p:sldId id="467" r:id="rId11"/>
    <p:sldId id="457" r:id="rId12"/>
    <p:sldId id="458" r:id="rId13"/>
    <p:sldId id="460" r:id="rId14"/>
    <p:sldId id="463" r:id="rId15"/>
    <p:sldId id="464" r:id="rId16"/>
    <p:sldId id="465" r:id="rId17"/>
    <p:sldId id="466" r:id="rId18"/>
    <p:sldId id="461" r:id="rId19"/>
    <p:sldId id="462" r:id="rId20"/>
    <p:sldId id="468" r:id="rId21"/>
    <p:sldId id="469" r:id="rId22"/>
    <p:sldId id="470" r:id="rId23"/>
    <p:sldId id="471" r:id="rId24"/>
    <p:sldId id="4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8"/>
  </p:normalViewPr>
  <p:slideViewPr>
    <p:cSldViewPr snapToGrid="0">
      <p:cViewPr>
        <p:scale>
          <a:sx n="96" d="100"/>
          <a:sy n="96" d="100"/>
        </p:scale>
        <p:origin x="1064" y="61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121E81-B36D-47A8-87E7-9CD5B53C66D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0D527F4-C81E-419A-824E-096AAE7C2C0F}">
      <dgm:prSet/>
      <dgm:spPr/>
      <dgm:t>
        <a:bodyPr/>
        <a:lstStyle/>
        <a:p>
          <a:r>
            <a:rPr lang="en-US" b="1"/>
            <a:t>Application:</a:t>
          </a:r>
          <a:endParaRPr lang="en-US"/>
        </a:p>
      </dgm:t>
    </dgm:pt>
    <dgm:pt modelId="{07A1DE6E-51F5-4125-8705-009CB6C318FD}" type="parTrans" cxnId="{C5565496-E00A-4E7C-A1A4-9D1632229874}">
      <dgm:prSet/>
      <dgm:spPr/>
      <dgm:t>
        <a:bodyPr/>
        <a:lstStyle/>
        <a:p>
          <a:endParaRPr lang="en-US"/>
        </a:p>
      </dgm:t>
    </dgm:pt>
    <dgm:pt modelId="{A66C1788-4B30-4CB2-BBBC-10B0424B88A6}" type="sibTrans" cxnId="{C5565496-E00A-4E7C-A1A4-9D1632229874}">
      <dgm:prSet/>
      <dgm:spPr/>
      <dgm:t>
        <a:bodyPr/>
        <a:lstStyle/>
        <a:p>
          <a:endParaRPr lang="en-US"/>
        </a:p>
      </dgm:t>
    </dgm:pt>
    <dgm:pt modelId="{36279FFC-AFE0-4D94-AD85-84316158A6A2}">
      <dgm:prSet/>
      <dgm:spPr/>
      <dgm:t>
        <a:bodyPr/>
        <a:lstStyle/>
        <a:p>
          <a:r>
            <a:rPr lang="en-US" b="1" dirty="0"/>
            <a:t>Roommate Finder: </a:t>
          </a:r>
          <a:r>
            <a:rPr lang="en-US" dirty="0"/>
            <a:t>Intuitive networking platform to find the perfect roommates by matching personalized preferences</a:t>
          </a:r>
        </a:p>
      </dgm:t>
    </dgm:pt>
    <dgm:pt modelId="{4FD82115-D28F-47C2-BB5D-CFC1F3E47959}" type="parTrans" cxnId="{3AACD62D-A22C-48A0-B577-3F9DB2490254}">
      <dgm:prSet/>
      <dgm:spPr/>
      <dgm:t>
        <a:bodyPr/>
        <a:lstStyle/>
        <a:p>
          <a:endParaRPr lang="en-US"/>
        </a:p>
      </dgm:t>
    </dgm:pt>
    <dgm:pt modelId="{C1898942-9972-46D3-A140-87552F542E07}" type="sibTrans" cxnId="{3AACD62D-A22C-48A0-B577-3F9DB2490254}">
      <dgm:prSet/>
      <dgm:spPr/>
      <dgm:t>
        <a:bodyPr/>
        <a:lstStyle/>
        <a:p>
          <a:endParaRPr lang="en-US"/>
        </a:p>
      </dgm:t>
    </dgm:pt>
    <dgm:pt modelId="{F2122E67-01E8-4B86-8788-C2BBAD591096}">
      <dgm:prSet/>
      <dgm:spPr/>
      <dgm:t>
        <a:bodyPr/>
        <a:lstStyle/>
        <a:p>
          <a:r>
            <a:rPr lang="en-US" b="1" dirty="0"/>
            <a:t>Blogs: </a:t>
          </a:r>
          <a:r>
            <a:rPr lang="en-US" dirty="0"/>
            <a:t>Publish and access blogs written by verified university students to stay updated with the latest trends</a:t>
          </a:r>
        </a:p>
      </dgm:t>
    </dgm:pt>
    <dgm:pt modelId="{2EA09736-9D24-443F-9A09-AD421779D065}" type="parTrans" cxnId="{3DBAFFC9-8259-4AAE-A51C-F409611AE087}">
      <dgm:prSet/>
      <dgm:spPr/>
      <dgm:t>
        <a:bodyPr/>
        <a:lstStyle/>
        <a:p>
          <a:endParaRPr lang="en-US"/>
        </a:p>
      </dgm:t>
    </dgm:pt>
    <dgm:pt modelId="{153D077B-8E97-458E-B940-4F12EBBF19E7}" type="sibTrans" cxnId="{3DBAFFC9-8259-4AAE-A51C-F409611AE087}">
      <dgm:prSet/>
      <dgm:spPr/>
      <dgm:t>
        <a:bodyPr/>
        <a:lstStyle/>
        <a:p>
          <a:endParaRPr lang="en-US"/>
        </a:p>
      </dgm:t>
    </dgm:pt>
    <dgm:pt modelId="{DE865F09-A53E-4E0F-9D31-C65940B034C2}">
      <dgm:prSet/>
      <dgm:spPr/>
      <dgm:t>
        <a:bodyPr/>
        <a:lstStyle/>
        <a:p>
          <a:pPr rtl="0"/>
          <a:r>
            <a:rPr lang="en-US" b="1"/>
            <a:t>Authentication</a:t>
          </a:r>
          <a:r>
            <a:rPr lang="en-US"/>
            <a:t>:</a:t>
          </a:r>
          <a:r>
            <a:rPr lang="en-US">
              <a:latin typeface="Segoe UI Light"/>
            </a:rPr>
            <a:t> </a:t>
          </a:r>
          <a:endParaRPr lang="en-US" dirty="0"/>
        </a:p>
      </dgm:t>
    </dgm:pt>
    <dgm:pt modelId="{E5F51E30-258B-4879-B8DE-94EDB5E24DEB}" type="parTrans" cxnId="{A0D95B48-780F-47D7-9BA0-D4A11F8FAADA}">
      <dgm:prSet/>
      <dgm:spPr/>
      <dgm:t>
        <a:bodyPr/>
        <a:lstStyle/>
        <a:p>
          <a:endParaRPr lang="en-US"/>
        </a:p>
      </dgm:t>
    </dgm:pt>
    <dgm:pt modelId="{FDACD65F-BF46-4CE3-B9DC-4AB0D5CC8DFD}" type="sibTrans" cxnId="{A0D95B48-780F-47D7-9BA0-D4A11F8FAADA}">
      <dgm:prSet/>
      <dgm:spPr/>
      <dgm:t>
        <a:bodyPr/>
        <a:lstStyle/>
        <a:p>
          <a:endParaRPr lang="en-US"/>
        </a:p>
      </dgm:t>
    </dgm:pt>
    <dgm:pt modelId="{A799DFDF-4212-4462-BE3C-B67B0537AFEE}">
      <dgm:prSet/>
      <dgm:spPr/>
      <dgm:t>
        <a:bodyPr/>
        <a:lstStyle/>
        <a:p>
          <a:r>
            <a:rPr lang="en-US"/>
            <a:t>JWT Token (RSA256) based with short lived access tokens and long-lived refresh tokens. API calls and Websocket connections secured and verified using JWT</a:t>
          </a:r>
          <a:endParaRPr lang="en-US" dirty="0"/>
        </a:p>
      </dgm:t>
    </dgm:pt>
    <dgm:pt modelId="{7C76284C-7F26-44C0-9D26-25D4B55B8948}" type="parTrans" cxnId="{4C5E0FEE-FC70-49E8-8DD7-F92362DA5276}">
      <dgm:prSet/>
      <dgm:spPr/>
      <dgm:t>
        <a:bodyPr/>
        <a:lstStyle/>
        <a:p>
          <a:endParaRPr lang="en-US"/>
        </a:p>
      </dgm:t>
    </dgm:pt>
    <dgm:pt modelId="{204A410F-B2F9-47AA-A597-79E711980098}" type="sibTrans" cxnId="{4C5E0FEE-FC70-49E8-8DD7-F92362DA5276}">
      <dgm:prSet/>
      <dgm:spPr/>
      <dgm:t>
        <a:bodyPr/>
        <a:lstStyle/>
        <a:p>
          <a:endParaRPr lang="en-US"/>
        </a:p>
      </dgm:t>
    </dgm:pt>
    <dgm:pt modelId="{346B7425-4C5B-429D-AA63-4DBBEA111948}">
      <dgm:prSet/>
      <dgm:spPr/>
      <dgm:t>
        <a:bodyPr/>
        <a:lstStyle/>
        <a:p>
          <a:pPr rtl="0"/>
          <a:r>
            <a:rPr lang="en-US" b="1"/>
            <a:t>Credibility</a:t>
          </a:r>
          <a:r>
            <a:rPr lang="en-US"/>
            <a:t>:</a:t>
          </a:r>
          <a:r>
            <a:rPr lang="en-US">
              <a:latin typeface="Segoe UI Light"/>
            </a:rPr>
            <a:t> </a:t>
          </a:r>
          <a:endParaRPr lang="en-US" dirty="0"/>
        </a:p>
      </dgm:t>
    </dgm:pt>
    <dgm:pt modelId="{B18E582C-8B43-4513-BB75-8B6F601C9431}" type="parTrans" cxnId="{BABE867F-9BA6-4EA4-B498-3B85497EE8C4}">
      <dgm:prSet/>
      <dgm:spPr/>
      <dgm:t>
        <a:bodyPr/>
        <a:lstStyle/>
        <a:p>
          <a:endParaRPr lang="en-US"/>
        </a:p>
      </dgm:t>
    </dgm:pt>
    <dgm:pt modelId="{119C11A4-C47C-444A-B7CC-AC4058633201}" type="sibTrans" cxnId="{BABE867F-9BA6-4EA4-B498-3B85497EE8C4}">
      <dgm:prSet/>
      <dgm:spPr/>
      <dgm:t>
        <a:bodyPr/>
        <a:lstStyle/>
        <a:p>
          <a:endParaRPr lang="en-US"/>
        </a:p>
      </dgm:t>
    </dgm:pt>
    <dgm:pt modelId="{04FD8115-B2E0-4C73-9281-BC6A291158AB}">
      <dgm:prSet/>
      <dgm:spPr/>
      <dgm:t>
        <a:bodyPr/>
        <a:lstStyle/>
        <a:p>
          <a:pPr rtl="0"/>
          <a:r>
            <a:rPr lang="en-US"/>
            <a:t>Verified university email-based registration</a:t>
          </a:r>
          <a:endParaRPr lang="en-US" dirty="0">
            <a:latin typeface="Segoe UI Light"/>
          </a:endParaRPr>
        </a:p>
      </dgm:t>
    </dgm:pt>
    <dgm:pt modelId="{611C98BD-7111-4B88-B5E8-A36F858466AE}" type="parTrans" cxnId="{90E20293-DDA1-4681-8A3A-4C65A0C7F14C}">
      <dgm:prSet/>
      <dgm:spPr/>
      <dgm:t>
        <a:bodyPr/>
        <a:lstStyle/>
        <a:p>
          <a:endParaRPr lang="en-US"/>
        </a:p>
      </dgm:t>
    </dgm:pt>
    <dgm:pt modelId="{25031D50-BB19-49E8-A50F-40426FB5F8A5}" type="sibTrans" cxnId="{90E20293-DDA1-4681-8A3A-4C65A0C7F14C}">
      <dgm:prSet/>
      <dgm:spPr/>
      <dgm:t>
        <a:bodyPr/>
        <a:lstStyle/>
        <a:p>
          <a:endParaRPr lang="en-US"/>
        </a:p>
      </dgm:t>
    </dgm:pt>
    <dgm:pt modelId="{4E588C5A-833C-419F-9E59-001D9658C3E5}">
      <dgm:prSet/>
      <dgm:spPr/>
      <dgm:t>
        <a:bodyPr/>
        <a:lstStyle/>
        <a:p>
          <a:pPr rtl="0"/>
          <a:r>
            <a:rPr lang="en-US" b="1"/>
            <a:t>Secure:</a:t>
          </a:r>
          <a:r>
            <a:rPr lang="en-US" b="1">
              <a:latin typeface="Segoe UI Light"/>
            </a:rPr>
            <a:t> </a:t>
          </a:r>
          <a:endParaRPr lang="en-US"/>
        </a:p>
      </dgm:t>
    </dgm:pt>
    <dgm:pt modelId="{C42A89F6-D011-4844-920E-2B5A99F2C847}" type="parTrans" cxnId="{CA1B1E2E-B985-4EBF-9F11-56FAE7E0410A}">
      <dgm:prSet/>
      <dgm:spPr/>
      <dgm:t>
        <a:bodyPr/>
        <a:lstStyle/>
        <a:p>
          <a:endParaRPr lang="en-US"/>
        </a:p>
      </dgm:t>
    </dgm:pt>
    <dgm:pt modelId="{F927DD79-9479-481D-AF1F-0E8B8BF5E644}" type="sibTrans" cxnId="{CA1B1E2E-B985-4EBF-9F11-56FAE7E0410A}">
      <dgm:prSet/>
      <dgm:spPr/>
      <dgm:t>
        <a:bodyPr/>
        <a:lstStyle/>
        <a:p>
          <a:endParaRPr lang="en-US"/>
        </a:p>
      </dgm:t>
    </dgm:pt>
    <dgm:pt modelId="{40B261F0-1725-4BD8-97C2-47BF15B179DB}">
      <dgm:prSet/>
      <dgm:spPr/>
      <dgm:t>
        <a:bodyPr/>
        <a:lstStyle/>
        <a:p>
          <a:r>
            <a:rPr lang="en-US"/>
            <a:t>Passwords encrypted using Bcrypt. Forgot password done through </a:t>
          </a:r>
          <a:r>
            <a:rPr lang="en-US" b="1">
              <a:latin typeface="Segoe UI Light"/>
            </a:rPr>
            <a:t>TOTP</a:t>
          </a:r>
          <a:r>
            <a:rPr lang="en-US" b="1"/>
            <a:t> </a:t>
          </a:r>
          <a:r>
            <a:rPr lang="en-US"/>
            <a:t>based verification</a:t>
          </a:r>
          <a:endParaRPr lang="en-US" dirty="0"/>
        </a:p>
      </dgm:t>
    </dgm:pt>
    <dgm:pt modelId="{DCAB2F52-1906-4997-9912-DCF0ADE8697A}" type="parTrans" cxnId="{6B14504F-A207-4E89-8C27-BFDB4D04F4D9}">
      <dgm:prSet/>
      <dgm:spPr/>
      <dgm:t>
        <a:bodyPr/>
        <a:lstStyle/>
        <a:p>
          <a:endParaRPr lang="en-US"/>
        </a:p>
      </dgm:t>
    </dgm:pt>
    <dgm:pt modelId="{E8D41252-8657-4BC3-8404-0562D7076EDD}" type="sibTrans" cxnId="{6B14504F-A207-4E89-8C27-BFDB4D04F4D9}">
      <dgm:prSet/>
      <dgm:spPr/>
      <dgm:t>
        <a:bodyPr/>
        <a:lstStyle/>
        <a:p>
          <a:endParaRPr lang="en-US"/>
        </a:p>
      </dgm:t>
    </dgm:pt>
    <dgm:pt modelId="{8FDAF150-BCF6-5B41-8DA5-79D1D9014739}" type="pres">
      <dgm:prSet presAssocID="{4C121E81-B36D-47A8-87E7-9CD5B53C66D5}" presName="linear" presStyleCnt="0">
        <dgm:presLayoutVars>
          <dgm:dir/>
          <dgm:animLvl val="lvl"/>
          <dgm:resizeHandles val="exact"/>
        </dgm:presLayoutVars>
      </dgm:prSet>
      <dgm:spPr/>
    </dgm:pt>
    <dgm:pt modelId="{A9CC043F-82F3-CE4A-9491-0AD4B1769118}" type="pres">
      <dgm:prSet presAssocID="{F0D527F4-C81E-419A-824E-096AAE7C2C0F}" presName="parentLin" presStyleCnt="0"/>
      <dgm:spPr/>
    </dgm:pt>
    <dgm:pt modelId="{A6A0D3B4-36AB-0C41-80A6-C61EC6D28BDD}" type="pres">
      <dgm:prSet presAssocID="{F0D527F4-C81E-419A-824E-096AAE7C2C0F}" presName="parentLeftMargin" presStyleLbl="node1" presStyleIdx="0" presStyleCnt="4"/>
      <dgm:spPr/>
    </dgm:pt>
    <dgm:pt modelId="{0138323D-2B2B-2F4F-B4CA-0F683473E542}" type="pres">
      <dgm:prSet presAssocID="{F0D527F4-C81E-419A-824E-096AAE7C2C0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18A4C5E-6787-B340-A21C-5D1A1AD42AE5}" type="pres">
      <dgm:prSet presAssocID="{F0D527F4-C81E-419A-824E-096AAE7C2C0F}" presName="negativeSpace" presStyleCnt="0"/>
      <dgm:spPr/>
    </dgm:pt>
    <dgm:pt modelId="{4A966A1E-933E-E441-9BDA-5A185B44B008}" type="pres">
      <dgm:prSet presAssocID="{F0D527F4-C81E-419A-824E-096AAE7C2C0F}" presName="childText" presStyleLbl="conFgAcc1" presStyleIdx="0" presStyleCnt="4">
        <dgm:presLayoutVars>
          <dgm:bulletEnabled val="1"/>
        </dgm:presLayoutVars>
      </dgm:prSet>
      <dgm:spPr/>
    </dgm:pt>
    <dgm:pt modelId="{6A2BC2D8-D6AC-674D-8583-6A909C5509C0}" type="pres">
      <dgm:prSet presAssocID="{A66C1788-4B30-4CB2-BBBC-10B0424B88A6}" presName="spaceBetweenRectangles" presStyleCnt="0"/>
      <dgm:spPr/>
    </dgm:pt>
    <dgm:pt modelId="{42BF0F97-DF90-6548-8690-0A40C5C87549}" type="pres">
      <dgm:prSet presAssocID="{DE865F09-A53E-4E0F-9D31-C65940B034C2}" presName="parentLin" presStyleCnt="0"/>
      <dgm:spPr/>
    </dgm:pt>
    <dgm:pt modelId="{E6F841C4-4585-CA40-9943-F85C3EE1AD92}" type="pres">
      <dgm:prSet presAssocID="{DE865F09-A53E-4E0F-9D31-C65940B034C2}" presName="parentLeftMargin" presStyleLbl="node1" presStyleIdx="0" presStyleCnt="4"/>
      <dgm:spPr/>
    </dgm:pt>
    <dgm:pt modelId="{3AD5E588-4244-2949-8A1D-D11FBE43A34F}" type="pres">
      <dgm:prSet presAssocID="{DE865F09-A53E-4E0F-9D31-C65940B034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1775218-019E-B44F-B36C-E1227FBC9D8A}" type="pres">
      <dgm:prSet presAssocID="{DE865F09-A53E-4E0F-9D31-C65940B034C2}" presName="negativeSpace" presStyleCnt="0"/>
      <dgm:spPr/>
    </dgm:pt>
    <dgm:pt modelId="{E5F06861-6EA5-A345-8ECF-50869FBE9E67}" type="pres">
      <dgm:prSet presAssocID="{DE865F09-A53E-4E0F-9D31-C65940B034C2}" presName="childText" presStyleLbl="conFgAcc1" presStyleIdx="1" presStyleCnt="4">
        <dgm:presLayoutVars>
          <dgm:bulletEnabled val="1"/>
        </dgm:presLayoutVars>
      </dgm:prSet>
      <dgm:spPr/>
    </dgm:pt>
    <dgm:pt modelId="{0F275DC5-F0A9-1148-91A6-4924795535CC}" type="pres">
      <dgm:prSet presAssocID="{FDACD65F-BF46-4CE3-B9DC-4AB0D5CC8DFD}" presName="spaceBetweenRectangles" presStyleCnt="0"/>
      <dgm:spPr/>
    </dgm:pt>
    <dgm:pt modelId="{B7CAAA4B-749F-BA47-B7E6-0AEA81F0E893}" type="pres">
      <dgm:prSet presAssocID="{346B7425-4C5B-429D-AA63-4DBBEA111948}" presName="parentLin" presStyleCnt="0"/>
      <dgm:spPr/>
    </dgm:pt>
    <dgm:pt modelId="{92227181-5C5D-8F49-A461-2F1771A9137C}" type="pres">
      <dgm:prSet presAssocID="{346B7425-4C5B-429D-AA63-4DBBEA111948}" presName="parentLeftMargin" presStyleLbl="node1" presStyleIdx="1" presStyleCnt="4"/>
      <dgm:spPr/>
    </dgm:pt>
    <dgm:pt modelId="{4C8DBE2B-5461-D449-BAA1-BE66B58C76E8}" type="pres">
      <dgm:prSet presAssocID="{346B7425-4C5B-429D-AA63-4DBBEA11194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6D27CC2-8A30-6142-A689-56E65A5AB685}" type="pres">
      <dgm:prSet presAssocID="{346B7425-4C5B-429D-AA63-4DBBEA111948}" presName="negativeSpace" presStyleCnt="0"/>
      <dgm:spPr/>
    </dgm:pt>
    <dgm:pt modelId="{4760C6FB-32E9-A145-8304-090C5BFAB088}" type="pres">
      <dgm:prSet presAssocID="{346B7425-4C5B-429D-AA63-4DBBEA111948}" presName="childText" presStyleLbl="conFgAcc1" presStyleIdx="2" presStyleCnt="4">
        <dgm:presLayoutVars>
          <dgm:bulletEnabled val="1"/>
        </dgm:presLayoutVars>
      </dgm:prSet>
      <dgm:spPr/>
    </dgm:pt>
    <dgm:pt modelId="{708559DC-AC50-1E46-9775-995668ED4ED0}" type="pres">
      <dgm:prSet presAssocID="{119C11A4-C47C-444A-B7CC-AC4058633201}" presName="spaceBetweenRectangles" presStyleCnt="0"/>
      <dgm:spPr/>
    </dgm:pt>
    <dgm:pt modelId="{9AB3840B-9377-D845-B8CA-2A90C25608C7}" type="pres">
      <dgm:prSet presAssocID="{4E588C5A-833C-419F-9E59-001D9658C3E5}" presName="parentLin" presStyleCnt="0"/>
      <dgm:spPr/>
    </dgm:pt>
    <dgm:pt modelId="{4EC168EB-3342-7B49-9638-404FA07F59AC}" type="pres">
      <dgm:prSet presAssocID="{4E588C5A-833C-419F-9E59-001D9658C3E5}" presName="parentLeftMargin" presStyleLbl="node1" presStyleIdx="2" presStyleCnt="4"/>
      <dgm:spPr/>
    </dgm:pt>
    <dgm:pt modelId="{690BBBF5-FF41-9341-B109-435708E24673}" type="pres">
      <dgm:prSet presAssocID="{4E588C5A-833C-419F-9E59-001D9658C3E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F815445-DAB3-BB48-A3FD-BF23164311D8}" type="pres">
      <dgm:prSet presAssocID="{4E588C5A-833C-419F-9E59-001D9658C3E5}" presName="negativeSpace" presStyleCnt="0"/>
      <dgm:spPr/>
    </dgm:pt>
    <dgm:pt modelId="{A040AD85-3AEC-5B47-A1A5-2239597EB16B}" type="pres">
      <dgm:prSet presAssocID="{4E588C5A-833C-419F-9E59-001D9658C3E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D93DD13-248D-A04C-91C8-E845270E7209}" type="presOf" srcId="{DE865F09-A53E-4E0F-9D31-C65940B034C2}" destId="{3AD5E588-4244-2949-8A1D-D11FBE43A34F}" srcOrd="1" destOrd="0" presId="urn:microsoft.com/office/officeart/2005/8/layout/list1"/>
    <dgm:cxn modelId="{0C2BE82A-9819-E749-B511-DAA6E65185B6}" type="presOf" srcId="{346B7425-4C5B-429D-AA63-4DBBEA111948}" destId="{92227181-5C5D-8F49-A461-2F1771A9137C}" srcOrd="0" destOrd="0" presId="urn:microsoft.com/office/officeart/2005/8/layout/list1"/>
    <dgm:cxn modelId="{3AACD62D-A22C-48A0-B577-3F9DB2490254}" srcId="{F0D527F4-C81E-419A-824E-096AAE7C2C0F}" destId="{36279FFC-AFE0-4D94-AD85-84316158A6A2}" srcOrd="0" destOrd="0" parTransId="{4FD82115-D28F-47C2-BB5D-CFC1F3E47959}" sibTransId="{C1898942-9972-46D3-A140-87552F542E07}"/>
    <dgm:cxn modelId="{CA1B1E2E-B985-4EBF-9F11-56FAE7E0410A}" srcId="{4C121E81-B36D-47A8-87E7-9CD5B53C66D5}" destId="{4E588C5A-833C-419F-9E59-001D9658C3E5}" srcOrd="3" destOrd="0" parTransId="{C42A89F6-D011-4844-920E-2B5A99F2C847}" sibTransId="{F927DD79-9479-481D-AF1F-0E8B8BF5E644}"/>
    <dgm:cxn modelId="{A0D95B48-780F-47D7-9BA0-D4A11F8FAADA}" srcId="{4C121E81-B36D-47A8-87E7-9CD5B53C66D5}" destId="{DE865F09-A53E-4E0F-9D31-C65940B034C2}" srcOrd="1" destOrd="0" parTransId="{E5F51E30-258B-4879-B8DE-94EDB5E24DEB}" sibTransId="{FDACD65F-BF46-4CE3-B9DC-4AB0D5CC8DFD}"/>
    <dgm:cxn modelId="{6B14504F-A207-4E89-8C27-BFDB4D04F4D9}" srcId="{4E588C5A-833C-419F-9E59-001D9658C3E5}" destId="{40B261F0-1725-4BD8-97C2-47BF15B179DB}" srcOrd="0" destOrd="0" parTransId="{DCAB2F52-1906-4997-9912-DCF0ADE8697A}" sibTransId="{E8D41252-8657-4BC3-8404-0562D7076EDD}"/>
    <dgm:cxn modelId="{66A5E156-967A-7846-9F9E-F9876567A92D}" type="presOf" srcId="{F2122E67-01E8-4B86-8788-C2BBAD591096}" destId="{4A966A1E-933E-E441-9BDA-5A185B44B008}" srcOrd="0" destOrd="1" presId="urn:microsoft.com/office/officeart/2005/8/layout/list1"/>
    <dgm:cxn modelId="{12696E5B-F4A8-9A40-AB0E-79A8A3A21EB6}" type="presOf" srcId="{04FD8115-B2E0-4C73-9281-BC6A291158AB}" destId="{4760C6FB-32E9-A145-8304-090C5BFAB088}" srcOrd="0" destOrd="0" presId="urn:microsoft.com/office/officeart/2005/8/layout/list1"/>
    <dgm:cxn modelId="{AB7E4E67-61B8-9D4C-A168-2170C8096336}" type="presOf" srcId="{DE865F09-A53E-4E0F-9D31-C65940B034C2}" destId="{E6F841C4-4585-CA40-9943-F85C3EE1AD92}" srcOrd="0" destOrd="0" presId="urn:microsoft.com/office/officeart/2005/8/layout/list1"/>
    <dgm:cxn modelId="{F0A6B171-B2D4-FA42-8E7D-68C18E1DA2A8}" type="presOf" srcId="{F0D527F4-C81E-419A-824E-096AAE7C2C0F}" destId="{0138323D-2B2B-2F4F-B4CA-0F683473E542}" srcOrd="1" destOrd="0" presId="urn:microsoft.com/office/officeart/2005/8/layout/list1"/>
    <dgm:cxn modelId="{BABE867F-9BA6-4EA4-B498-3B85497EE8C4}" srcId="{4C121E81-B36D-47A8-87E7-9CD5B53C66D5}" destId="{346B7425-4C5B-429D-AA63-4DBBEA111948}" srcOrd="2" destOrd="0" parTransId="{B18E582C-8B43-4513-BB75-8B6F601C9431}" sibTransId="{119C11A4-C47C-444A-B7CC-AC4058633201}"/>
    <dgm:cxn modelId="{90E20293-DDA1-4681-8A3A-4C65A0C7F14C}" srcId="{346B7425-4C5B-429D-AA63-4DBBEA111948}" destId="{04FD8115-B2E0-4C73-9281-BC6A291158AB}" srcOrd="0" destOrd="0" parTransId="{611C98BD-7111-4B88-B5E8-A36F858466AE}" sibTransId="{25031D50-BB19-49E8-A50F-40426FB5F8A5}"/>
    <dgm:cxn modelId="{7B111E94-22B8-FC48-AF0D-33B850D29530}" type="presOf" srcId="{36279FFC-AFE0-4D94-AD85-84316158A6A2}" destId="{4A966A1E-933E-E441-9BDA-5A185B44B008}" srcOrd="0" destOrd="0" presId="urn:microsoft.com/office/officeart/2005/8/layout/list1"/>
    <dgm:cxn modelId="{C5565496-E00A-4E7C-A1A4-9D1632229874}" srcId="{4C121E81-B36D-47A8-87E7-9CD5B53C66D5}" destId="{F0D527F4-C81E-419A-824E-096AAE7C2C0F}" srcOrd="0" destOrd="0" parTransId="{07A1DE6E-51F5-4125-8705-009CB6C318FD}" sibTransId="{A66C1788-4B30-4CB2-BBBC-10B0424B88A6}"/>
    <dgm:cxn modelId="{8820E8A6-5724-7B4B-AB19-A8180F8E6AF5}" type="presOf" srcId="{346B7425-4C5B-429D-AA63-4DBBEA111948}" destId="{4C8DBE2B-5461-D449-BAA1-BE66B58C76E8}" srcOrd="1" destOrd="0" presId="urn:microsoft.com/office/officeart/2005/8/layout/list1"/>
    <dgm:cxn modelId="{3DBAFFC9-8259-4AAE-A51C-F409611AE087}" srcId="{F0D527F4-C81E-419A-824E-096AAE7C2C0F}" destId="{F2122E67-01E8-4B86-8788-C2BBAD591096}" srcOrd="1" destOrd="0" parTransId="{2EA09736-9D24-443F-9A09-AD421779D065}" sibTransId="{153D077B-8E97-458E-B940-4F12EBBF19E7}"/>
    <dgm:cxn modelId="{05FB8CCC-2933-5648-B774-C224E9D3CEC7}" type="presOf" srcId="{F0D527F4-C81E-419A-824E-096AAE7C2C0F}" destId="{A6A0D3B4-36AB-0C41-80A6-C61EC6D28BDD}" srcOrd="0" destOrd="0" presId="urn:microsoft.com/office/officeart/2005/8/layout/list1"/>
    <dgm:cxn modelId="{13FEF0CD-A280-2645-86B1-6536A34B4E4B}" type="presOf" srcId="{4E588C5A-833C-419F-9E59-001D9658C3E5}" destId="{690BBBF5-FF41-9341-B109-435708E24673}" srcOrd="1" destOrd="0" presId="urn:microsoft.com/office/officeart/2005/8/layout/list1"/>
    <dgm:cxn modelId="{C63E0BD0-0FAC-5544-9A73-999D7A5EFC01}" type="presOf" srcId="{40B261F0-1725-4BD8-97C2-47BF15B179DB}" destId="{A040AD85-3AEC-5B47-A1A5-2239597EB16B}" srcOrd="0" destOrd="0" presId="urn:microsoft.com/office/officeart/2005/8/layout/list1"/>
    <dgm:cxn modelId="{4D4D86E2-BDD8-2642-AAB4-A5C03F2421C1}" type="presOf" srcId="{4E588C5A-833C-419F-9E59-001D9658C3E5}" destId="{4EC168EB-3342-7B49-9638-404FA07F59AC}" srcOrd="0" destOrd="0" presId="urn:microsoft.com/office/officeart/2005/8/layout/list1"/>
    <dgm:cxn modelId="{7533CBE7-2E1E-FA47-9A20-8676529B4C63}" type="presOf" srcId="{4C121E81-B36D-47A8-87E7-9CD5B53C66D5}" destId="{8FDAF150-BCF6-5B41-8DA5-79D1D9014739}" srcOrd="0" destOrd="0" presId="urn:microsoft.com/office/officeart/2005/8/layout/list1"/>
    <dgm:cxn modelId="{4C5E0FEE-FC70-49E8-8DD7-F92362DA5276}" srcId="{DE865F09-A53E-4E0F-9D31-C65940B034C2}" destId="{A799DFDF-4212-4462-BE3C-B67B0537AFEE}" srcOrd="0" destOrd="0" parTransId="{7C76284C-7F26-44C0-9D26-25D4B55B8948}" sibTransId="{204A410F-B2F9-47AA-A597-79E711980098}"/>
    <dgm:cxn modelId="{C4B0D5EF-71DE-5B4C-A15F-D5834634FF66}" type="presOf" srcId="{A799DFDF-4212-4462-BE3C-B67B0537AFEE}" destId="{E5F06861-6EA5-A345-8ECF-50869FBE9E67}" srcOrd="0" destOrd="0" presId="urn:microsoft.com/office/officeart/2005/8/layout/list1"/>
    <dgm:cxn modelId="{D1839EDD-FF0D-3348-9469-1EEFF73897E8}" type="presParOf" srcId="{8FDAF150-BCF6-5B41-8DA5-79D1D9014739}" destId="{A9CC043F-82F3-CE4A-9491-0AD4B1769118}" srcOrd="0" destOrd="0" presId="urn:microsoft.com/office/officeart/2005/8/layout/list1"/>
    <dgm:cxn modelId="{3031CF81-221D-9546-81C2-CDEA00F6950D}" type="presParOf" srcId="{A9CC043F-82F3-CE4A-9491-0AD4B1769118}" destId="{A6A0D3B4-36AB-0C41-80A6-C61EC6D28BDD}" srcOrd="0" destOrd="0" presId="urn:microsoft.com/office/officeart/2005/8/layout/list1"/>
    <dgm:cxn modelId="{EF75BB9D-9342-1A42-A763-8ACB852EED39}" type="presParOf" srcId="{A9CC043F-82F3-CE4A-9491-0AD4B1769118}" destId="{0138323D-2B2B-2F4F-B4CA-0F683473E542}" srcOrd="1" destOrd="0" presId="urn:microsoft.com/office/officeart/2005/8/layout/list1"/>
    <dgm:cxn modelId="{5AB71745-1EAA-D94B-BCFD-054137BF2077}" type="presParOf" srcId="{8FDAF150-BCF6-5B41-8DA5-79D1D9014739}" destId="{B18A4C5E-6787-B340-A21C-5D1A1AD42AE5}" srcOrd="1" destOrd="0" presId="urn:microsoft.com/office/officeart/2005/8/layout/list1"/>
    <dgm:cxn modelId="{76E472A3-D353-B94B-907B-BCB290D60A41}" type="presParOf" srcId="{8FDAF150-BCF6-5B41-8DA5-79D1D9014739}" destId="{4A966A1E-933E-E441-9BDA-5A185B44B008}" srcOrd="2" destOrd="0" presId="urn:microsoft.com/office/officeart/2005/8/layout/list1"/>
    <dgm:cxn modelId="{33BB0E48-65A1-DF49-B158-00E1490C2E93}" type="presParOf" srcId="{8FDAF150-BCF6-5B41-8DA5-79D1D9014739}" destId="{6A2BC2D8-D6AC-674D-8583-6A909C5509C0}" srcOrd="3" destOrd="0" presId="urn:microsoft.com/office/officeart/2005/8/layout/list1"/>
    <dgm:cxn modelId="{B4F618E4-05A6-AA49-8E4C-CBBA14107C7C}" type="presParOf" srcId="{8FDAF150-BCF6-5B41-8DA5-79D1D9014739}" destId="{42BF0F97-DF90-6548-8690-0A40C5C87549}" srcOrd="4" destOrd="0" presId="urn:microsoft.com/office/officeart/2005/8/layout/list1"/>
    <dgm:cxn modelId="{8DA4DDD9-DCF5-9B4C-B6BA-CB848A0920C2}" type="presParOf" srcId="{42BF0F97-DF90-6548-8690-0A40C5C87549}" destId="{E6F841C4-4585-CA40-9943-F85C3EE1AD92}" srcOrd="0" destOrd="0" presId="urn:microsoft.com/office/officeart/2005/8/layout/list1"/>
    <dgm:cxn modelId="{E5662BB0-73AE-5342-A6A0-39CEFE16055B}" type="presParOf" srcId="{42BF0F97-DF90-6548-8690-0A40C5C87549}" destId="{3AD5E588-4244-2949-8A1D-D11FBE43A34F}" srcOrd="1" destOrd="0" presId="urn:microsoft.com/office/officeart/2005/8/layout/list1"/>
    <dgm:cxn modelId="{FF21A991-C748-7B41-AFDE-09B2C5C4C855}" type="presParOf" srcId="{8FDAF150-BCF6-5B41-8DA5-79D1D9014739}" destId="{B1775218-019E-B44F-B36C-E1227FBC9D8A}" srcOrd="5" destOrd="0" presId="urn:microsoft.com/office/officeart/2005/8/layout/list1"/>
    <dgm:cxn modelId="{447A4C28-DC00-9C44-AA53-AC57F0BEC026}" type="presParOf" srcId="{8FDAF150-BCF6-5B41-8DA5-79D1D9014739}" destId="{E5F06861-6EA5-A345-8ECF-50869FBE9E67}" srcOrd="6" destOrd="0" presId="urn:microsoft.com/office/officeart/2005/8/layout/list1"/>
    <dgm:cxn modelId="{CE3BB22B-B8C1-CA4D-8DC9-6FD41110B291}" type="presParOf" srcId="{8FDAF150-BCF6-5B41-8DA5-79D1D9014739}" destId="{0F275DC5-F0A9-1148-91A6-4924795535CC}" srcOrd="7" destOrd="0" presId="urn:microsoft.com/office/officeart/2005/8/layout/list1"/>
    <dgm:cxn modelId="{3D6B6942-7C31-F347-9EB3-ADC8F8DD1204}" type="presParOf" srcId="{8FDAF150-BCF6-5B41-8DA5-79D1D9014739}" destId="{B7CAAA4B-749F-BA47-B7E6-0AEA81F0E893}" srcOrd="8" destOrd="0" presId="urn:microsoft.com/office/officeart/2005/8/layout/list1"/>
    <dgm:cxn modelId="{D090D698-8AA2-7041-93F6-85745994008D}" type="presParOf" srcId="{B7CAAA4B-749F-BA47-B7E6-0AEA81F0E893}" destId="{92227181-5C5D-8F49-A461-2F1771A9137C}" srcOrd="0" destOrd="0" presId="urn:microsoft.com/office/officeart/2005/8/layout/list1"/>
    <dgm:cxn modelId="{BB64E74B-3128-AA45-A9E5-41DE93496FB2}" type="presParOf" srcId="{B7CAAA4B-749F-BA47-B7E6-0AEA81F0E893}" destId="{4C8DBE2B-5461-D449-BAA1-BE66B58C76E8}" srcOrd="1" destOrd="0" presId="urn:microsoft.com/office/officeart/2005/8/layout/list1"/>
    <dgm:cxn modelId="{B686DB38-FD40-0248-B317-C87B6E9579FB}" type="presParOf" srcId="{8FDAF150-BCF6-5B41-8DA5-79D1D9014739}" destId="{A6D27CC2-8A30-6142-A689-56E65A5AB685}" srcOrd="9" destOrd="0" presId="urn:microsoft.com/office/officeart/2005/8/layout/list1"/>
    <dgm:cxn modelId="{AF18F2AB-6D6F-B042-A7A6-67B21B60001A}" type="presParOf" srcId="{8FDAF150-BCF6-5B41-8DA5-79D1D9014739}" destId="{4760C6FB-32E9-A145-8304-090C5BFAB088}" srcOrd="10" destOrd="0" presId="urn:microsoft.com/office/officeart/2005/8/layout/list1"/>
    <dgm:cxn modelId="{D3568FDB-BB66-9441-B377-D147DFCFF80F}" type="presParOf" srcId="{8FDAF150-BCF6-5B41-8DA5-79D1D9014739}" destId="{708559DC-AC50-1E46-9775-995668ED4ED0}" srcOrd="11" destOrd="0" presId="urn:microsoft.com/office/officeart/2005/8/layout/list1"/>
    <dgm:cxn modelId="{9C0BCA0B-AB54-2846-BD9F-A6E7A7D8E447}" type="presParOf" srcId="{8FDAF150-BCF6-5B41-8DA5-79D1D9014739}" destId="{9AB3840B-9377-D845-B8CA-2A90C25608C7}" srcOrd="12" destOrd="0" presId="urn:microsoft.com/office/officeart/2005/8/layout/list1"/>
    <dgm:cxn modelId="{11A6229E-9BCC-BA4D-9FB8-66E1E96E0609}" type="presParOf" srcId="{9AB3840B-9377-D845-B8CA-2A90C25608C7}" destId="{4EC168EB-3342-7B49-9638-404FA07F59AC}" srcOrd="0" destOrd="0" presId="urn:microsoft.com/office/officeart/2005/8/layout/list1"/>
    <dgm:cxn modelId="{B634C8B5-70BE-3F41-961D-3A4453F2D88F}" type="presParOf" srcId="{9AB3840B-9377-D845-B8CA-2A90C25608C7}" destId="{690BBBF5-FF41-9341-B109-435708E24673}" srcOrd="1" destOrd="0" presId="urn:microsoft.com/office/officeart/2005/8/layout/list1"/>
    <dgm:cxn modelId="{3E852206-ACEA-454B-93E5-5A2D1CF2A842}" type="presParOf" srcId="{8FDAF150-BCF6-5B41-8DA5-79D1D9014739}" destId="{AF815445-DAB3-BB48-A3FD-BF23164311D8}" srcOrd="13" destOrd="0" presId="urn:microsoft.com/office/officeart/2005/8/layout/list1"/>
    <dgm:cxn modelId="{62DC1960-9182-CA42-8FC8-E897684E3641}" type="presParOf" srcId="{8FDAF150-BCF6-5B41-8DA5-79D1D9014739}" destId="{A040AD85-3AEC-5B47-A1A5-2239597EB16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66A1E-933E-E441-9BDA-5A185B44B008}">
      <dsp:nvSpPr>
        <dsp:cNvPr id="0" name=""/>
        <dsp:cNvSpPr/>
      </dsp:nvSpPr>
      <dsp:spPr>
        <a:xfrm>
          <a:off x="0" y="254010"/>
          <a:ext cx="6900512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Roommate Finder: </a:t>
          </a:r>
          <a:r>
            <a:rPr lang="en-US" sz="1600" kern="1200" dirty="0"/>
            <a:t>Intuitive networking platform to find the perfect roommates by matching personalized preferences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Blogs: </a:t>
          </a:r>
          <a:r>
            <a:rPr lang="en-US" sz="1600" kern="1200" dirty="0"/>
            <a:t>Publish and access blogs written by verified university students to stay updated with the latest trends</a:t>
          </a:r>
        </a:p>
      </dsp:txBody>
      <dsp:txXfrm>
        <a:off x="0" y="254010"/>
        <a:ext cx="6900512" cy="1461600"/>
      </dsp:txXfrm>
    </dsp:sp>
    <dsp:sp modelId="{0138323D-2B2B-2F4F-B4CA-0F683473E542}">
      <dsp:nvSpPr>
        <dsp:cNvPr id="0" name=""/>
        <dsp:cNvSpPr/>
      </dsp:nvSpPr>
      <dsp:spPr>
        <a:xfrm>
          <a:off x="345025" y="17850"/>
          <a:ext cx="4830358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Application:</a:t>
          </a:r>
          <a:endParaRPr lang="en-US" sz="1600" kern="1200"/>
        </a:p>
      </dsp:txBody>
      <dsp:txXfrm>
        <a:off x="368082" y="40907"/>
        <a:ext cx="4784244" cy="426206"/>
      </dsp:txXfrm>
    </dsp:sp>
    <dsp:sp modelId="{E5F06861-6EA5-A345-8ECF-50869FBE9E67}">
      <dsp:nvSpPr>
        <dsp:cNvPr id="0" name=""/>
        <dsp:cNvSpPr/>
      </dsp:nvSpPr>
      <dsp:spPr>
        <a:xfrm>
          <a:off x="0" y="2038170"/>
          <a:ext cx="6900512" cy="118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736469"/>
              <a:satOff val="-5693"/>
              <a:lumOff val="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JWT Token (RSA256) based with short lived access tokens and long-lived refresh tokens. API calls and Websocket connections secured and verified using JWT</a:t>
          </a:r>
          <a:endParaRPr lang="en-US" sz="1600" kern="1200" dirty="0"/>
        </a:p>
      </dsp:txBody>
      <dsp:txXfrm>
        <a:off x="0" y="2038170"/>
        <a:ext cx="6900512" cy="1184400"/>
      </dsp:txXfrm>
    </dsp:sp>
    <dsp:sp modelId="{3AD5E588-4244-2949-8A1D-D11FBE43A34F}">
      <dsp:nvSpPr>
        <dsp:cNvPr id="0" name=""/>
        <dsp:cNvSpPr/>
      </dsp:nvSpPr>
      <dsp:spPr>
        <a:xfrm>
          <a:off x="345025" y="1802010"/>
          <a:ext cx="4830358" cy="472320"/>
        </a:xfrm>
        <a:prstGeom prst="roundRect">
          <a:avLst/>
        </a:prstGeom>
        <a:solidFill>
          <a:schemeClr val="accent5">
            <a:hueOff val="-1736469"/>
            <a:satOff val="-5693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Authentication</a:t>
          </a:r>
          <a:r>
            <a:rPr lang="en-US" sz="1600" kern="1200"/>
            <a:t>:</a:t>
          </a:r>
          <a:r>
            <a:rPr lang="en-US" sz="1600" kern="1200">
              <a:latin typeface="Segoe UI Light"/>
            </a:rPr>
            <a:t> </a:t>
          </a:r>
          <a:endParaRPr lang="en-US" sz="1600" kern="1200" dirty="0"/>
        </a:p>
      </dsp:txBody>
      <dsp:txXfrm>
        <a:off x="368082" y="1825067"/>
        <a:ext cx="4784244" cy="426206"/>
      </dsp:txXfrm>
    </dsp:sp>
    <dsp:sp modelId="{4760C6FB-32E9-A145-8304-090C5BFAB088}">
      <dsp:nvSpPr>
        <dsp:cNvPr id="0" name=""/>
        <dsp:cNvSpPr/>
      </dsp:nvSpPr>
      <dsp:spPr>
        <a:xfrm>
          <a:off x="0" y="3545130"/>
          <a:ext cx="6900512" cy="69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472937"/>
              <a:satOff val="-11385"/>
              <a:lumOff val="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Verified university email-based registration</a:t>
          </a:r>
          <a:endParaRPr lang="en-US" sz="1600" kern="1200" dirty="0">
            <a:latin typeface="Segoe UI Light"/>
          </a:endParaRPr>
        </a:p>
      </dsp:txBody>
      <dsp:txXfrm>
        <a:off x="0" y="3545130"/>
        <a:ext cx="6900512" cy="693000"/>
      </dsp:txXfrm>
    </dsp:sp>
    <dsp:sp modelId="{4C8DBE2B-5461-D449-BAA1-BE66B58C76E8}">
      <dsp:nvSpPr>
        <dsp:cNvPr id="0" name=""/>
        <dsp:cNvSpPr/>
      </dsp:nvSpPr>
      <dsp:spPr>
        <a:xfrm>
          <a:off x="345025" y="3308970"/>
          <a:ext cx="4830358" cy="472320"/>
        </a:xfrm>
        <a:prstGeom prst="roundRect">
          <a:avLst/>
        </a:prstGeom>
        <a:solidFill>
          <a:schemeClr val="accent5">
            <a:hueOff val="-3472937"/>
            <a:satOff val="-11385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Credibility</a:t>
          </a:r>
          <a:r>
            <a:rPr lang="en-US" sz="1600" kern="1200"/>
            <a:t>:</a:t>
          </a:r>
          <a:r>
            <a:rPr lang="en-US" sz="1600" kern="1200">
              <a:latin typeface="Segoe UI Light"/>
            </a:rPr>
            <a:t> </a:t>
          </a:r>
          <a:endParaRPr lang="en-US" sz="1600" kern="1200" dirty="0"/>
        </a:p>
      </dsp:txBody>
      <dsp:txXfrm>
        <a:off x="368082" y="3332027"/>
        <a:ext cx="4784244" cy="426206"/>
      </dsp:txXfrm>
    </dsp:sp>
    <dsp:sp modelId="{A040AD85-3AEC-5B47-A1A5-2239597EB16B}">
      <dsp:nvSpPr>
        <dsp:cNvPr id="0" name=""/>
        <dsp:cNvSpPr/>
      </dsp:nvSpPr>
      <dsp:spPr>
        <a:xfrm>
          <a:off x="0" y="4560690"/>
          <a:ext cx="6900512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209406"/>
              <a:satOff val="-17078"/>
              <a:lumOff val="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33248" rIns="53555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Passwords encrypted using Bcrypt. Forgot password done through </a:t>
          </a:r>
          <a:r>
            <a:rPr lang="en-US" sz="1600" b="1" kern="1200">
              <a:latin typeface="Segoe UI Light"/>
            </a:rPr>
            <a:t>TOTP</a:t>
          </a:r>
          <a:r>
            <a:rPr lang="en-US" sz="1600" b="1" kern="1200"/>
            <a:t> </a:t>
          </a:r>
          <a:r>
            <a:rPr lang="en-US" sz="1600" kern="1200"/>
            <a:t>based verification</a:t>
          </a:r>
          <a:endParaRPr lang="en-US" sz="1600" kern="1200" dirty="0"/>
        </a:p>
      </dsp:txBody>
      <dsp:txXfrm>
        <a:off x="0" y="4560690"/>
        <a:ext cx="6900512" cy="957600"/>
      </dsp:txXfrm>
    </dsp:sp>
    <dsp:sp modelId="{690BBBF5-FF41-9341-B109-435708E24673}">
      <dsp:nvSpPr>
        <dsp:cNvPr id="0" name=""/>
        <dsp:cNvSpPr/>
      </dsp:nvSpPr>
      <dsp:spPr>
        <a:xfrm>
          <a:off x="345025" y="4324530"/>
          <a:ext cx="4830358" cy="472320"/>
        </a:xfrm>
        <a:prstGeom prst="roundRect">
          <a:avLst/>
        </a:prstGeom>
        <a:solidFill>
          <a:schemeClr val="accent5">
            <a:hueOff val="-5209406"/>
            <a:satOff val="-17078"/>
            <a:lumOff val="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Secure:</a:t>
          </a:r>
          <a:r>
            <a:rPr lang="en-US" sz="1600" b="1" kern="1200">
              <a:latin typeface="Segoe UI Light"/>
            </a:rPr>
            <a:t> </a:t>
          </a:r>
          <a:endParaRPr lang="en-US" sz="1600" kern="1200"/>
        </a:p>
      </dsp:txBody>
      <dsp:txXfrm>
        <a:off x="368082" y="4347587"/>
        <a:ext cx="4784244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19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476" y="3264303"/>
            <a:ext cx="2475186" cy="1371600"/>
          </a:xfrm>
        </p:spPr>
        <p:txBody>
          <a:bodyPr anchor="t" anchorCtr="0">
            <a:normAutofit/>
          </a:bodyPr>
          <a:lstStyle/>
          <a:p>
            <a:r>
              <a:rPr lang="en-US"/>
              <a:t>UNIBUDDY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671549-6984-12F4-6645-AE2B000A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3" y="-16962"/>
            <a:ext cx="8724905" cy="687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0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EEEA8F2-2D87-BF54-8F1E-E8F11F96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0" y="0"/>
            <a:ext cx="10930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6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595984-59D2-6A7F-F3FE-22B163037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9" b="1594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4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E85E78-7E3B-BDBA-CCBD-D90653322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7" r="437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96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D41FEC-1823-4EF3-86EA-41BC4919E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8" b="420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83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5670B5F-FB74-5967-DD11-5E436DBB6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71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2AE59A-7E50-5AF9-2965-E2811EFC0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61" b="207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6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02F3EB-E232-713F-8E2B-BBBAFF295A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17185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A599683-768D-90D8-F6A8-BBA54D7B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" y="4587"/>
            <a:ext cx="12188235" cy="684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47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07B6BD6-001B-D9F8-E67B-CB619E0E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" y="3528"/>
            <a:ext cx="12216459" cy="6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8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-1"/>
            <a:ext cx="121915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393" y="3054095"/>
            <a:ext cx="6581554" cy="3336193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Akshay Parab</a:t>
            </a:r>
            <a:br>
              <a:rPr lang="en-US" dirty="0"/>
            </a:br>
            <a:r>
              <a:rPr lang="en-US" dirty="0"/>
              <a:t>Kaushik Gnanasekar</a:t>
            </a:r>
            <a:br>
              <a:rPr lang="en-US" dirty="0"/>
            </a:br>
            <a:r>
              <a:rPr lang="en-US" dirty="0"/>
              <a:t>Shivam thabe</a:t>
            </a:r>
            <a:br>
              <a:rPr lang="en-US" dirty="0"/>
            </a:br>
            <a:r>
              <a:rPr lang="en-US" dirty="0"/>
              <a:t>swini rodrigues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E1373247-377F-F5F9-EE7A-2F5E24AAA624}"/>
              </a:ext>
            </a:extLst>
          </p:cNvPr>
          <p:cNvSpPr txBox="1">
            <a:spLocks/>
          </p:cNvSpPr>
          <p:nvPr/>
        </p:nvSpPr>
        <p:spPr>
          <a:xfrm>
            <a:off x="9847969" y="6123116"/>
            <a:ext cx="2427889" cy="7348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unibuddy</a:t>
            </a:r>
          </a:p>
        </p:txBody>
      </p:sp>
    </p:spTree>
    <p:extLst>
      <p:ext uri="{BB962C8B-B14F-4D97-AF65-F5344CB8AC3E}">
        <p14:creationId xmlns:p14="http://schemas.microsoft.com/office/powerpoint/2010/main" val="157241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8D96475-6C4F-CBF5-E862-D13DC706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" y="4587"/>
            <a:ext cx="12122385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3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DA6216-2272-AC78-5EA1-D156A99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" y="-4577"/>
            <a:ext cx="12134602" cy="68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3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Project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2CF14D-0733-9AA1-17B7-E004B1AAF8A1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UniBuddy solves most problems faced by international university students like networking,  finding roommates and staying up to date with the latest trends.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UniBuddy has been built by students who have faced similar obstacles and aim to solve them by offering a secure and credible web application.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98753A-B8C3-EB45-9A7A-197159A5C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8" r="25428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70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Tech stack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538CC4-5C5C-05EB-FFDA-681B68362E58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Node.js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Express</a:t>
            </a:r>
            <a:endParaRPr lang="en-US" sz="1700">
              <a:cs typeface="Segoe U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React</a:t>
            </a:r>
            <a:endParaRPr lang="en-US" sz="1700">
              <a:cs typeface="Segoe U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cs typeface="Segoe UI"/>
              </a:rPr>
              <a:t>Material UI</a:t>
            </a: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Redux</a:t>
            </a:r>
            <a:endParaRPr lang="en-US" sz="1700">
              <a:cs typeface="Segoe U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SMTP Mail Service</a:t>
            </a:r>
            <a:endParaRPr lang="en-US" sz="1700">
              <a:cs typeface="Segoe U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MongoDB</a:t>
            </a:r>
            <a:endParaRPr lang="en-US" sz="1700">
              <a:cs typeface="Segoe U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Socket.io</a:t>
            </a:r>
            <a:endParaRPr lang="en-US" sz="1700">
              <a:cs typeface="Segoe U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JWT Auth</a:t>
            </a:r>
            <a:endParaRPr lang="en-US" sz="1700">
              <a:cs typeface="Segoe U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TOTP Based Verification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Docker</a:t>
            </a:r>
            <a:endParaRPr lang="en-US" sz="1700">
              <a:cs typeface="Segoe U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Session Management</a:t>
            </a:r>
            <a:endParaRPr lang="en-US" sz="1700">
              <a:cs typeface="Segoe U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4DE37CC-4D80-BB40-1711-B395CFFE1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8" r="2972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3F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extBox 25">
            <a:extLst>
              <a:ext uri="{FF2B5EF4-FFF2-40B4-BE49-F238E27FC236}">
                <a16:creationId xmlns:a16="http://schemas.microsoft.com/office/drawing/2014/main" id="{350C4CFB-1D27-402B-1904-4D1BB7D98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67217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1635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ED392C-6C3C-8734-E5EE-7CB5206F7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E6A9BA-6533-E0E2-6769-C10B9D29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29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15215E2-8B55-24A1-DE4C-DFEEE40A3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82E45E-61DE-1810-39AF-6FB0A088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05" y="0"/>
            <a:ext cx="5451231" cy="6858000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333E9A9-38FD-2352-4548-93157EEB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75" y="1404731"/>
            <a:ext cx="3335212" cy="36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5821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176</Words>
  <Application>Microsoft Macintosh PowerPoint</Application>
  <PresentationFormat>Widescreen</PresentationFormat>
  <Paragraphs>32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UNIBUDDY</vt:lpstr>
      <vt:lpstr>Akshay Parab Kaushik Gnanasekar Shivam thabe swini rodrigues </vt:lpstr>
      <vt:lpstr>Project description</vt:lpstr>
      <vt:lpstr>Tech stack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UNIBUDDY</dc:title>
  <dc:creator/>
  <cp:lastModifiedBy/>
  <cp:revision>1</cp:revision>
  <dcterms:created xsi:type="dcterms:W3CDTF">2021-12-08T21:54:28Z</dcterms:created>
  <dcterms:modified xsi:type="dcterms:W3CDTF">2022-12-08T16:50:19Z</dcterms:modified>
</cp:coreProperties>
</file>